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58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BE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72A4F2-30CF-4BFE-BB87-FF6900196A88}" v="307" dt="2024-12-03T23:54:34.834"/>
    <p1510:client id="{67107D0A-73D0-4DEE-9A0B-CDE67BE4FC79}" v="7" dt="2024-12-03T23:57:13.940"/>
    <p1510:client id="{A8D01484-92D1-4205-9C5D-F47AC6FAA0B0}" v="52" dt="2024-12-03T22:29:16.208"/>
    <p1510:client id="{BD4736B2-85BB-4959-8403-09910996FBB1}" v="7" dt="2024-12-03T22:31:47.370"/>
    <p1510:client id="{C9D60DA7-7B50-4AFA-AFE2-A4DB40932FA1}" v="59" dt="2024-12-03T22:12:02.7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gala.pt/" TargetMode="External"/><Relationship Id="rId2" Type="http://schemas.openxmlformats.org/officeDocument/2006/relationships/hyperlink" Target="https://www.tudogostoso.com.br/" TargetMode="External"/><Relationship Id="rId1" Type="http://schemas.openxmlformats.org/officeDocument/2006/relationships/hyperlink" Target="https://nutrium.com/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gala.pt/" TargetMode="External"/><Relationship Id="rId2" Type="http://schemas.openxmlformats.org/officeDocument/2006/relationships/hyperlink" Target="https://www.tudogostoso.com.br/" TargetMode="External"/><Relationship Id="rId1" Type="http://schemas.openxmlformats.org/officeDocument/2006/relationships/hyperlink" Target="https://nutrium.com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C0E2FF-D9A9-4220-B0F3-51D66E8D56D0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8F9CB5F-5415-48F0-85EE-6FB71F354968}">
      <dgm:prSet/>
      <dgm:spPr/>
      <dgm:t>
        <a:bodyPr/>
        <a:lstStyle/>
        <a:p>
          <a:r>
            <a:rPr lang="pt-BR"/>
            <a:t>Pesquisa em sites:</a:t>
          </a:r>
          <a:endParaRPr lang="en-US"/>
        </a:p>
      </dgm:t>
    </dgm:pt>
    <dgm:pt modelId="{3188ECA7-934D-4B3B-90C6-CEE2B97B9611}" type="parTrans" cxnId="{08AA665C-A723-46F1-9A72-13F5E0981684}">
      <dgm:prSet/>
      <dgm:spPr/>
      <dgm:t>
        <a:bodyPr/>
        <a:lstStyle/>
        <a:p>
          <a:endParaRPr lang="en-US"/>
        </a:p>
      </dgm:t>
    </dgm:pt>
    <dgm:pt modelId="{B3D944E0-386B-4D24-B790-CD6571F8376A}" type="sibTrans" cxnId="{08AA665C-A723-46F1-9A72-13F5E0981684}">
      <dgm:prSet/>
      <dgm:spPr/>
      <dgm:t>
        <a:bodyPr/>
        <a:lstStyle/>
        <a:p>
          <a:endParaRPr lang="en-US"/>
        </a:p>
      </dgm:t>
    </dgm:pt>
    <dgm:pt modelId="{13F585D5-DD77-4F28-9877-31F6DFF36F96}">
      <dgm:prSet/>
      <dgm:spPr/>
      <dgm:t>
        <a:bodyPr/>
        <a:lstStyle/>
        <a:p>
          <a:r>
            <a:rPr lang="pt-BR">
              <a:hlinkClick xmlns:r="http://schemas.openxmlformats.org/officeDocument/2006/relationships" r:id="rId1"/>
            </a:rPr>
            <a:t>https://nutrium.com</a:t>
          </a:r>
          <a:endParaRPr lang="en-US"/>
        </a:p>
      </dgm:t>
    </dgm:pt>
    <dgm:pt modelId="{76983C97-D1AE-4058-A5B5-BD4CC860DF46}" type="parTrans" cxnId="{06477323-B990-4BC5-AEA1-BE6AD4632493}">
      <dgm:prSet/>
      <dgm:spPr/>
      <dgm:t>
        <a:bodyPr/>
        <a:lstStyle/>
        <a:p>
          <a:endParaRPr lang="en-US"/>
        </a:p>
      </dgm:t>
    </dgm:pt>
    <dgm:pt modelId="{467BFBD4-5282-43BC-A1D3-F29AB675FC1D}" type="sibTrans" cxnId="{06477323-B990-4BC5-AEA1-BE6AD4632493}">
      <dgm:prSet/>
      <dgm:spPr/>
      <dgm:t>
        <a:bodyPr/>
        <a:lstStyle/>
        <a:p>
          <a:endParaRPr lang="en-US"/>
        </a:p>
      </dgm:t>
    </dgm:pt>
    <dgm:pt modelId="{6F60915F-4018-4CF0-9F75-3AB61E54CE01}">
      <dgm:prSet/>
      <dgm:spPr/>
      <dgm:t>
        <a:bodyPr/>
        <a:lstStyle/>
        <a:p>
          <a:r>
            <a:rPr lang="pt-BR">
              <a:hlinkClick xmlns:r="http://schemas.openxmlformats.org/officeDocument/2006/relationships" r:id="rId2"/>
            </a:rPr>
            <a:t>https://www.tudogostoso.com.br</a:t>
          </a:r>
          <a:endParaRPr lang="en-US"/>
        </a:p>
      </dgm:t>
    </dgm:pt>
    <dgm:pt modelId="{951525B2-05B4-4811-8B5D-8C7BFF6C8C07}" type="parTrans" cxnId="{A5A76A5E-F335-4DE3-8E6F-2269E3E27416}">
      <dgm:prSet/>
      <dgm:spPr/>
      <dgm:t>
        <a:bodyPr/>
        <a:lstStyle/>
        <a:p>
          <a:endParaRPr lang="en-US"/>
        </a:p>
      </dgm:t>
    </dgm:pt>
    <dgm:pt modelId="{A6779E8D-6691-471D-AD34-79F8CA65FB95}" type="sibTrans" cxnId="{A5A76A5E-F335-4DE3-8E6F-2269E3E27416}">
      <dgm:prSet/>
      <dgm:spPr/>
      <dgm:t>
        <a:bodyPr/>
        <a:lstStyle/>
        <a:p>
          <a:endParaRPr lang="en-US"/>
        </a:p>
      </dgm:t>
    </dgm:pt>
    <dgm:pt modelId="{BF0673FF-3C9F-4C51-921E-A3412C48FD1F}">
      <dgm:prSet/>
      <dgm:spPr/>
      <dgm:t>
        <a:bodyPr/>
        <a:lstStyle/>
        <a:p>
          <a:r>
            <a:rPr lang="pt-BR">
              <a:hlinkClick xmlns:r="http://schemas.openxmlformats.org/officeDocument/2006/relationships" r:id="rId3"/>
            </a:rPr>
            <a:t>https://www.cigala.pt</a:t>
          </a:r>
          <a:endParaRPr lang="en-US"/>
        </a:p>
      </dgm:t>
    </dgm:pt>
    <dgm:pt modelId="{62B0306F-95D1-421D-9263-FF240AE8940C}" type="parTrans" cxnId="{B5E06013-B048-472E-AA40-7F371F924A28}">
      <dgm:prSet/>
      <dgm:spPr/>
      <dgm:t>
        <a:bodyPr/>
        <a:lstStyle/>
        <a:p>
          <a:endParaRPr lang="en-US"/>
        </a:p>
      </dgm:t>
    </dgm:pt>
    <dgm:pt modelId="{215ADFB6-CEE0-4016-86F2-658428873A5B}" type="sibTrans" cxnId="{B5E06013-B048-472E-AA40-7F371F924A28}">
      <dgm:prSet/>
      <dgm:spPr/>
      <dgm:t>
        <a:bodyPr/>
        <a:lstStyle/>
        <a:p>
          <a:endParaRPr lang="en-US"/>
        </a:p>
      </dgm:t>
    </dgm:pt>
    <dgm:pt modelId="{B38388CD-44A5-4165-8DF0-27C9353B2A51}" type="pres">
      <dgm:prSet presAssocID="{9AC0E2FF-D9A9-4220-B0F3-51D66E8D56D0}" presName="outerComposite" presStyleCnt="0">
        <dgm:presLayoutVars>
          <dgm:chMax val="5"/>
          <dgm:dir/>
          <dgm:resizeHandles val="exact"/>
        </dgm:presLayoutVars>
      </dgm:prSet>
      <dgm:spPr/>
    </dgm:pt>
    <dgm:pt modelId="{9F428350-C883-4CBB-BEDE-BD9C7063360B}" type="pres">
      <dgm:prSet presAssocID="{9AC0E2FF-D9A9-4220-B0F3-51D66E8D56D0}" presName="dummyMaxCanvas" presStyleCnt="0">
        <dgm:presLayoutVars/>
      </dgm:prSet>
      <dgm:spPr/>
    </dgm:pt>
    <dgm:pt modelId="{A9BA209A-29A4-4C4D-B089-C7B4B12F0A7F}" type="pres">
      <dgm:prSet presAssocID="{9AC0E2FF-D9A9-4220-B0F3-51D66E8D56D0}" presName="FourNodes_1" presStyleLbl="node1" presStyleIdx="0" presStyleCnt="4">
        <dgm:presLayoutVars>
          <dgm:bulletEnabled val="1"/>
        </dgm:presLayoutVars>
      </dgm:prSet>
      <dgm:spPr/>
    </dgm:pt>
    <dgm:pt modelId="{9BBAB255-E9CE-4B1E-BB06-87F12A6223E5}" type="pres">
      <dgm:prSet presAssocID="{9AC0E2FF-D9A9-4220-B0F3-51D66E8D56D0}" presName="FourNodes_2" presStyleLbl="node1" presStyleIdx="1" presStyleCnt="4">
        <dgm:presLayoutVars>
          <dgm:bulletEnabled val="1"/>
        </dgm:presLayoutVars>
      </dgm:prSet>
      <dgm:spPr/>
    </dgm:pt>
    <dgm:pt modelId="{C1A12122-8DD4-4DC7-8514-4C6E371809CD}" type="pres">
      <dgm:prSet presAssocID="{9AC0E2FF-D9A9-4220-B0F3-51D66E8D56D0}" presName="FourNodes_3" presStyleLbl="node1" presStyleIdx="2" presStyleCnt="4">
        <dgm:presLayoutVars>
          <dgm:bulletEnabled val="1"/>
        </dgm:presLayoutVars>
      </dgm:prSet>
      <dgm:spPr/>
    </dgm:pt>
    <dgm:pt modelId="{ACA30BC2-EA1D-4C1D-B3FB-891A78B20C3F}" type="pres">
      <dgm:prSet presAssocID="{9AC0E2FF-D9A9-4220-B0F3-51D66E8D56D0}" presName="FourNodes_4" presStyleLbl="node1" presStyleIdx="3" presStyleCnt="4">
        <dgm:presLayoutVars>
          <dgm:bulletEnabled val="1"/>
        </dgm:presLayoutVars>
      </dgm:prSet>
      <dgm:spPr/>
    </dgm:pt>
    <dgm:pt modelId="{4A7EB4FA-F2A1-4E96-8634-A740F4C2F04D}" type="pres">
      <dgm:prSet presAssocID="{9AC0E2FF-D9A9-4220-B0F3-51D66E8D56D0}" presName="FourConn_1-2" presStyleLbl="fgAccFollowNode1" presStyleIdx="0" presStyleCnt="3">
        <dgm:presLayoutVars>
          <dgm:bulletEnabled val="1"/>
        </dgm:presLayoutVars>
      </dgm:prSet>
      <dgm:spPr/>
    </dgm:pt>
    <dgm:pt modelId="{80232629-3E1C-4DD8-9441-0B2FAFBF8249}" type="pres">
      <dgm:prSet presAssocID="{9AC0E2FF-D9A9-4220-B0F3-51D66E8D56D0}" presName="FourConn_2-3" presStyleLbl="fgAccFollowNode1" presStyleIdx="1" presStyleCnt="3">
        <dgm:presLayoutVars>
          <dgm:bulletEnabled val="1"/>
        </dgm:presLayoutVars>
      </dgm:prSet>
      <dgm:spPr/>
    </dgm:pt>
    <dgm:pt modelId="{7E389960-8692-4044-8BD1-5959FC584F6E}" type="pres">
      <dgm:prSet presAssocID="{9AC0E2FF-D9A9-4220-B0F3-51D66E8D56D0}" presName="FourConn_3-4" presStyleLbl="fgAccFollowNode1" presStyleIdx="2" presStyleCnt="3">
        <dgm:presLayoutVars>
          <dgm:bulletEnabled val="1"/>
        </dgm:presLayoutVars>
      </dgm:prSet>
      <dgm:spPr/>
    </dgm:pt>
    <dgm:pt modelId="{E9A33B82-1FDB-4672-90DC-D6298CC54D2D}" type="pres">
      <dgm:prSet presAssocID="{9AC0E2FF-D9A9-4220-B0F3-51D66E8D56D0}" presName="FourNodes_1_text" presStyleLbl="node1" presStyleIdx="3" presStyleCnt="4">
        <dgm:presLayoutVars>
          <dgm:bulletEnabled val="1"/>
        </dgm:presLayoutVars>
      </dgm:prSet>
      <dgm:spPr/>
    </dgm:pt>
    <dgm:pt modelId="{874B8108-3F3C-4F81-AE6B-E4E7E421F290}" type="pres">
      <dgm:prSet presAssocID="{9AC0E2FF-D9A9-4220-B0F3-51D66E8D56D0}" presName="FourNodes_2_text" presStyleLbl="node1" presStyleIdx="3" presStyleCnt="4">
        <dgm:presLayoutVars>
          <dgm:bulletEnabled val="1"/>
        </dgm:presLayoutVars>
      </dgm:prSet>
      <dgm:spPr/>
    </dgm:pt>
    <dgm:pt modelId="{36107A4C-B572-4175-A73C-C2811C10E337}" type="pres">
      <dgm:prSet presAssocID="{9AC0E2FF-D9A9-4220-B0F3-51D66E8D56D0}" presName="FourNodes_3_text" presStyleLbl="node1" presStyleIdx="3" presStyleCnt="4">
        <dgm:presLayoutVars>
          <dgm:bulletEnabled val="1"/>
        </dgm:presLayoutVars>
      </dgm:prSet>
      <dgm:spPr/>
    </dgm:pt>
    <dgm:pt modelId="{4AE00DD9-C63B-4EC7-8122-7691AB2ADA58}" type="pres">
      <dgm:prSet presAssocID="{9AC0E2FF-D9A9-4220-B0F3-51D66E8D56D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91943D0F-28DF-414D-BC3A-C787F857D557}" type="presOf" srcId="{467BFBD4-5282-43BC-A1D3-F29AB675FC1D}" destId="{80232629-3E1C-4DD8-9441-0B2FAFBF8249}" srcOrd="0" destOrd="0" presId="urn:microsoft.com/office/officeart/2005/8/layout/vProcess5"/>
    <dgm:cxn modelId="{B5E06013-B048-472E-AA40-7F371F924A28}" srcId="{9AC0E2FF-D9A9-4220-B0F3-51D66E8D56D0}" destId="{BF0673FF-3C9F-4C51-921E-A3412C48FD1F}" srcOrd="3" destOrd="0" parTransId="{62B0306F-95D1-421D-9263-FF240AE8940C}" sibTransId="{215ADFB6-CEE0-4016-86F2-658428873A5B}"/>
    <dgm:cxn modelId="{A44B7D1E-9D10-4481-ABF3-9355ADE22310}" type="presOf" srcId="{6F60915F-4018-4CF0-9F75-3AB61E54CE01}" destId="{36107A4C-B572-4175-A73C-C2811C10E337}" srcOrd="1" destOrd="0" presId="urn:microsoft.com/office/officeart/2005/8/layout/vProcess5"/>
    <dgm:cxn modelId="{06477323-B990-4BC5-AEA1-BE6AD4632493}" srcId="{9AC0E2FF-D9A9-4220-B0F3-51D66E8D56D0}" destId="{13F585D5-DD77-4F28-9877-31F6DFF36F96}" srcOrd="1" destOrd="0" parTransId="{76983C97-D1AE-4058-A5B5-BD4CC860DF46}" sibTransId="{467BFBD4-5282-43BC-A1D3-F29AB675FC1D}"/>
    <dgm:cxn modelId="{51C7B12E-3D42-4252-BD00-98580BE9B2C4}" type="presOf" srcId="{B3D944E0-386B-4D24-B790-CD6571F8376A}" destId="{4A7EB4FA-F2A1-4E96-8634-A740F4C2F04D}" srcOrd="0" destOrd="0" presId="urn:microsoft.com/office/officeart/2005/8/layout/vProcess5"/>
    <dgm:cxn modelId="{08AA665C-A723-46F1-9A72-13F5E0981684}" srcId="{9AC0E2FF-D9A9-4220-B0F3-51D66E8D56D0}" destId="{38F9CB5F-5415-48F0-85EE-6FB71F354968}" srcOrd="0" destOrd="0" parTransId="{3188ECA7-934D-4B3B-90C6-CEE2B97B9611}" sibTransId="{B3D944E0-386B-4D24-B790-CD6571F8376A}"/>
    <dgm:cxn modelId="{A5A76A5E-F335-4DE3-8E6F-2269E3E27416}" srcId="{9AC0E2FF-D9A9-4220-B0F3-51D66E8D56D0}" destId="{6F60915F-4018-4CF0-9F75-3AB61E54CE01}" srcOrd="2" destOrd="0" parTransId="{951525B2-05B4-4811-8B5D-8C7BFF6C8C07}" sibTransId="{A6779E8D-6691-471D-AD34-79F8CA65FB95}"/>
    <dgm:cxn modelId="{AF1F3C4B-3AC7-4053-BE9A-266482F4123C}" type="presOf" srcId="{BF0673FF-3C9F-4C51-921E-A3412C48FD1F}" destId="{4AE00DD9-C63B-4EC7-8122-7691AB2ADA58}" srcOrd="1" destOrd="0" presId="urn:microsoft.com/office/officeart/2005/8/layout/vProcess5"/>
    <dgm:cxn modelId="{0CCE7772-57C6-4040-808B-CAB15C42E524}" type="presOf" srcId="{13F585D5-DD77-4F28-9877-31F6DFF36F96}" destId="{9BBAB255-E9CE-4B1E-BB06-87F12A6223E5}" srcOrd="0" destOrd="0" presId="urn:microsoft.com/office/officeart/2005/8/layout/vProcess5"/>
    <dgm:cxn modelId="{AAD330A2-C4CD-4ACE-A51E-075C0140F11F}" type="presOf" srcId="{13F585D5-DD77-4F28-9877-31F6DFF36F96}" destId="{874B8108-3F3C-4F81-AE6B-E4E7E421F290}" srcOrd="1" destOrd="0" presId="urn:microsoft.com/office/officeart/2005/8/layout/vProcess5"/>
    <dgm:cxn modelId="{567FE3A6-1B96-4824-9D4C-17D003001216}" type="presOf" srcId="{BF0673FF-3C9F-4C51-921E-A3412C48FD1F}" destId="{ACA30BC2-EA1D-4C1D-B3FB-891A78B20C3F}" srcOrd="0" destOrd="0" presId="urn:microsoft.com/office/officeart/2005/8/layout/vProcess5"/>
    <dgm:cxn modelId="{E8C9DEAD-7162-4098-A574-89555A00CEF3}" type="presOf" srcId="{38F9CB5F-5415-48F0-85EE-6FB71F354968}" destId="{E9A33B82-1FDB-4672-90DC-D6298CC54D2D}" srcOrd="1" destOrd="0" presId="urn:microsoft.com/office/officeart/2005/8/layout/vProcess5"/>
    <dgm:cxn modelId="{B420C5B2-AB9E-4420-8089-309CD95E90C6}" type="presOf" srcId="{38F9CB5F-5415-48F0-85EE-6FB71F354968}" destId="{A9BA209A-29A4-4C4D-B089-C7B4B12F0A7F}" srcOrd="0" destOrd="0" presId="urn:microsoft.com/office/officeart/2005/8/layout/vProcess5"/>
    <dgm:cxn modelId="{680DC0B9-BAE8-417C-8084-AB200F3FEB6E}" type="presOf" srcId="{9AC0E2FF-D9A9-4220-B0F3-51D66E8D56D0}" destId="{B38388CD-44A5-4165-8DF0-27C9353B2A51}" srcOrd="0" destOrd="0" presId="urn:microsoft.com/office/officeart/2005/8/layout/vProcess5"/>
    <dgm:cxn modelId="{873D20C1-1EE7-43B6-B3D5-2961AB79908F}" type="presOf" srcId="{A6779E8D-6691-471D-AD34-79F8CA65FB95}" destId="{7E389960-8692-4044-8BD1-5959FC584F6E}" srcOrd="0" destOrd="0" presId="urn:microsoft.com/office/officeart/2005/8/layout/vProcess5"/>
    <dgm:cxn modelId="{6823EFC5-0CF7-4E3C-A3F7-215E4E0D0C6F}" type="presOf" srcId="{6F60915F-4018-4CF0-9F75-3AB61E54CE01}" destId="{C1A12122-8DD4-4DC7-8514-4C6E371809CD}" srcOrd="0" destOrd="0" presId="urn:microsoft.com/office/officeart/2005/8/layout/vProcess5"/>
    <dgm:cxn modelId="{23F2A246-6BE1-4096-B0ED-2BAC9A1F40A4}" type="presParOf" srcId="{B38388CD-44A5-4165-8DF0-27C9353B2A51}" destId="{9F428350-C883-4CBB-BEDE-BD9C7063360B}" srcOrd="0" destOrd="0" presId="urn:microsoft.com/office/officeart/2005/8/layout/vProcess5"/>
    <dgm:cxn modelId="{29569E08-51C2-451D-80E5-85194ED5A2E5}" type="presParOf" srcId="{B38388CD-44A5-4165-8DF0-27C9353B2A51}" destId="{A9BA209A-29A4-4C4D-B089-C7B4B12F0A7F}" srcOrd="1" destOrd="0" presId="urn:microsoft.com/office/officeart/2005/8/layout/vProcess5"/>
    <dgm:cxn modelId="{5B14592C-5325-45F6-A1F8-343A9DCD6EEA}" type="presParOf" srcId="{B38388CD-44A5-4165-8DF0-27C9353B2A51}" destId="{9BBAB255-E9CE-4B1E-BB06-87F12A6223E5}" srcOrd="2" destOrd="0" presId="urn:microsoft.com/office/officeart/2005/8/layout/vProcess5"/>
    <dgm:cxn modelId="{3B429DA8-6559-45C4-8FCB-8FF218F8518A}" type="presParOf" srcId="{B38388CD-44A5-4165-8DF0-27C9353B2A51}" destId="{C1A12122-8DD4-4DC7-8514-4C6E371809CD}" srcOrd="3" destOrd="0" presId="urn:microsoft.com/office/officeart/2005/8/layout/vProcess5"/>
    <dgm:cxn modelId="{25A0696E-B16E-42D1-B925-C895BD15E790}" type="presParOf" srcId="{B38388CD-44A5-4165-8DF0-27C9353B2A51}" destId="{ACA30BC2-EA1D-4C1D-B3FB-891A78B20C3F}" srcOrd="4" destOrd="0" presId="urn:microsoft.com/office/officeart/2005/8/layout/vProcess5"/>
    <dgm:cxn modelId="{19FBD54B-A9D2-4950-B904-F11AF4EAE274}" type="presParOf" srcId="{B38388CD-44A5-4165-8DF0-27C9353B2A51}" destId="{4A7EB4FA-F2A1-4E96-8634-A740F4C2F04D}" srcOrd="5" destOrd="0" presId="urn:microsoft.com/office/officeart/2005/8/layout/vProcess5"/>
    <dgm:cxn modelId="{CAA810E6-6844-4DF4-9FDA-7F73F7366DDA}" type="presParOf" srcId="{B38388CD-44A5-4165-8DF0-27C9353B2A51}" destId="{80232629-3E1C-4DD8-9441-0B2FAFBF8249}" srcOrd="6" destOrd="0" presId="urn:microsoft.com/office/officeart/2005/8/layout/vProcess5"/>
    <dgm:cxn modelId="{233499E4-1F84-440A-BEE9-F0AD76FC38E4}" type="presParOf" srcId="{B38388CD-44A5-4165-8DF0-27C9353B2A51}" destId="{7E389960-8692-4044-8BD1-5959FC584F6E}" srcOrd="7" destOrd="0" presId="urn:microsoft.com/office/officeart/2005/8/layout/vProcess5"/>
    <dgm:cxn modelId="{017F7658-4958-4F0F-AE1D-45C5DD519B47}" type="presParOf" srcId="{B38388CD-44A5-4165-8DF0-27C9353B2A51}" destId="{E9A33B82-1FDB-4672-90DC-D6298CC54D2D}" srcOrd="8" destOrd="0" presId="urn:microsoft.com/office/officeart/2005/8/layout/vProcess5"/>
    <dgm:cxn modelId="{8887B375-1344-44E3-AB48-E61C010B468D}" type="presParOf" srcId="{B38388CD-44A5-4165-8DF0-27C9353B2A51}" destId="{874B8108-3F3C-4F81-AE6B-E4E7E421F290}" srcOrd="9" destOrd="0" presId="urn:microsoft.com/office/officeart/2005/8/layout/vProcess5"/>
    <dgm:cxn modelId="{40D16339-518A-429C-A73E-926ED6665A9D}" type="presParOf" srcId="{B38388CD-44A5-4165-8DF0-27C9353B2A51}" destId="{36107A4C-B572-4175-A73C-C2811C10E337}" srcOrd="10" destOrd="0" presId="urn:microsoft.com/office/officeart/2005/8/layout/vProcess5"/>
    <dgm:cxn modelId="{040354FE-601B-4726-AE93-11757EC5E60F}" type="presParOf" srcId="{B38388CD-44A5-4165-8DF0-27C9353B2A51}" destId="{4AE00DD9-C63B-4EC7-8122-7691AB2ADA5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BA209A-29A4-4C4D-B089-C7B4B12F0A7F}">
      <dsp:nvSpPr>
        <dsp:cNvPr id="0" name=""/>
        <dsp:cNvSpPr/>
      </dsp:nvSpPr>
      <dsp:spPr>
        <a:xfrm>
          <a:off x="0" y="0"/>
          <a:ext cx="8742263" cy="81166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/>
            <a:t>Pesquisa em sites:</a:t>
          </a:r>
          <a:endParaRPr lang="en-US" sz="3500" kern="1200"/>
        </a:p>
      </dsp:txBody>
      <dsp:txXfrm>
        <a:off x="23773" y="23773"/>
        <a:ext cx="7797822" cy="764123"/>
      </dsp:txXfrm>
    </dsp:sp>
    <dsp:sp modelId="{9BBAB255-E9CE-4B1E-BB06-87F12A6223E5}">
      <dsp:nvSpPr>
        <dsp:cNvPr id="0" name=""/>
        <dsp:cNvSpPr/>
      </dsp:nvSpPr>
      <dsp:spPr>
        <a:xfrm>
          <a:off x="732164" y="959245"/>
          <a:ext cx="8742263" cy="811669"/>
        </a:xfrm>
        <a:prstGeom prst="roundRect">
          <a:avLst>
            <a:gd name="adj" fmla="val 10000"/>
          </a:avLst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>
              <a:hlinkClick xmlns:r="http://schemas.openxmlformats.org/officeDocument/2006/relationships" r:id="rId1"/>
            </a:rPr>
            <a:t>https://nutrium.com</a:t>
          </a:r>
          <a:endParaRPr lang="en-US" sz="3500" kern="1200"/>
        </a:p>
      </dsp:txBody>
      <dsp:txXfrm>
        <a:off x="755937" y="983018"/>
        <a:ext cx="7434967" cy="764123"/>
      </dsp:txXfrm>
    </dsp:sp>
    <dsp:sp modelId="{C1A12122-8DD4-4DC7-8514-4C6E371809CD}">
      <dsp:nvSpPr>
        <dsp:cNvPr id="0" name=""/>
        <dsp:cNvSpPr/>
      </dsp:nvSpPr>
      <dsp:spPr>
        <a:xfrm>
          <a:off x="1453401" y="1918490"/>
          <a:ext cx="8742263" cy="811669"/>
        </a:xfrm>
        <a:prstGeom prst="roundRect">
          <a:avLst>
            <a:gd name="adj" fmla="val 10000"/>
          </a:avLst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>
              <a:hlinkClick xmlns:r="http://schemas.openxmlformats.org/officeDocument/2006/relationships" r:id="rId2"/>
            </a:rPr>
            <a:t>https://www.tudogostoso.com.br</a:t>
          </a:r>
          <a:endParaRPr lang="en-US" sz="3500" kern="1200"/>
        </a:p>
      </dsp:txBody>
      <dsp:txXfrm>
        <a:off x="1477174" y="1942263"/>
        <a:ext cx="7445895" cy="764123"/>
      </dsp:txXfrm>
    </dsp:sp>
    <dsp:sp modelId="{ACA30BC2-EA1D-4C1D-B3FB-891A78B20C3F}">
      <dsp:nvSpPr>
        <dsp:cNvPr id="0" name=""/>
        <dsp:cNvSpPr/>
      </dsp:nvSpPr>
      <dsp:spPr>
        <a:xfrm>
          <a:off x="2185565" y="2877735"/>
          <a:ext cx="8742263" cy="811669"/>
        </a:xfrm>
        <a:prstGeom prst="roundRect">
          <a:avLst>
            <a:gd name="adj" fmla="val 10000"/>
          </a:avLst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500" kern="1200">
              <a:hlinkClick xmlns:r="http://schemas.openxmlformats.org/officeDocument/2006/relationships" r:id="rId3"/>
            </a:rPr>
            <a:t>https://www.cigala.pt</a:t>
          </a:r>
          <a:endParaRPr lang="en-US" sz="3500" kern="1200"/>
        </a:p>
      </dsp:txBody>
      <dsp:txXfrm>
        <a:off x="2209338" y="2901508"/>
        <a:ext cx="7434967" cy="764123"/>
      </dsp:txXfrm>
    </dsp:sp>
    <dsp:sp modelId="{4A7EB4FA-F2A1-4E96-8634-A740F4C2F04D}">
      <dsp:nvSpPr>
        <dsp:cNvPr id="0" name=""/>
        <dsp:cNvSpPr/>
      </dsp:nvSpPr>
      <dsp:spPr>
        <a:xfrm>
          <a:off x="8214678" y="621664"/>
          <a:ext cx="527584" cy="52758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333384" y="621664"/>
        <a:ext cx="290172" cy="397007"/>
      </dsp:txXfrm>
    </dsp:sp>
    <dsp:sp modelId="{80232629-3E1C-4DD8-9441-0B2FAFBF8249}">
      <dsp:nvSpPr>
        <dsp:cNvPr id="0" name=""/>
        <dsp:cNvSpPr/>
      </dsp:nvSpPr>
      <dsp:spPr>
        <a:xfrm>
          <a:off x="8946842" y="1580910"/>
          <a:ext cx="527584" cy="52758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3367359"/>
            <a:satOff val="-31116"/>
            <a:lumOff val="-350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3367359"/>
              <a:satOff val="-31116"/>
              <a:lumOff val="-35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065548" y="1580910"/>
        <a:ext cx="290172" cy="397007"/>
      </dsp:txXfrm>
    </dsp:sp>
    <dsp:sp modelId="{7E389960-8692-4044-8BD1-5959FC584F6E}">
      <dsp:nvSpPr>
        <dsp:cNvPr id="0" name=""/>
        <dsp:cNvSpPr/>
      </dsp:nvSpPr>
      <dsp:spPr>
        <a:xfrm>
          <a:off x="9668079" y="2540155"/>
          <a:ext cx="527584" cy="52758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6734718"/>
            <a:satOff val="-62232"/>
            <a:lumOff val="-7015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6734718"/>
              <a:satOff val="-62232"/>
              <a:lumOff val="-70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786785" y="2540155"/>
        <a:ext cx="290172" cy="3970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03.12.2024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Espaço Reservado para Conteúdo 3" descr="Tigela com comida e frutas em cima da mesa&#10;&#10;Descrição gerada automaticamente">
            <a:extLst>
              <a:ext uri="{FF2B5EF4-FFF2-40B4-BE49-F238E27FC236}">
                <a16:creationId xmlns:a16="http://schemas.microsoft.com/office/drawing/2014/main" id="{2E1FA2CD-70F3-6F14-15D7-26912532BC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583" r="6381" b="1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 useBgFill="1">
        <p:nvSpPr>
          <p:cNvPr id="77" name="Freeform: Shape 76">
            <a:extLst>
              <a:ext uri="{FF2B5EF4-FFF2-40B4-BE49-F238E27FC236}">
                <a16:creationId xmlns:a16="http://schemas.microsoft.com/office/drawing/2014/main" id="{F9EC3F91-A75C-4F74-867E-E4C28C135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226" y="0"/>
            <a:ext cx="5043774" cy="6858000"/>
          </a:xfrm>
          <a:custGeom>
            <a:avLst/>
            <a:gdLst>
              <a:gd name="connsiteX0" fmla="*/ 1648981 w 5043774"/>
              <a:gd name="connsiteY0" fmla="*/ 0 h 6858000"/>
              <a:gd name="connsiteX1" fmla="*/ 2759699 w 5043774"/>
              <a:gd name="connsiteY1" fmla="*/ 0 h 6858000"/>
              <a:gd name="connsiteX2" fmla="*/ 3379301 w 5043774"/>
              <a:gd name="connsiteY2" fmla="*/ 0 h 6858000"/>
              <a:gd name="connsiteX3" fmla="*/ 3552342 w 5043774"/>
              <a:gd name="connsiteY3" fmla="*/ 0 h 6858000"/>
              <a:gd name="connsiteX4" fmla="*/ 4617166 w 5043774"/>
              <a:gd name="connsiteY4" fmla="*/ 0 h 6858000"/>
              <a:gd name="connsiteX5" fmla="*/ 4786130 w 5043774"/>
              <a:gd name="connsiteY5" fmla="*/ 0 h 6858000"/>
              <a:gd name="connsiteX6" fmla="*/ 4980168 w 5043774"/>
              <a:gd name="connsiteY6" fmla="*/ 0 h 6858000"/>
              <a:gd name="connsiteX7" fmla="*/ 5043774 w 5043774"/>
              <a:gd name="connsiteY7" fmla="*/ 0 h 6858000"/>
              <a:gd name="connsiteX8" fmla="*/ 5043774 w 5043774"/>
              <a:gd name="connsiteY8" fmla="*/ 6858000 h 6858000"/>
              <a:gd name="connsiteX9" fmla="*/ 4980168 w 5043774"/>
              <a:gd name="connsiteY9" fmla="*/ 6858000 h 6858000"/>
              <a:gd name="connsiteX10" fmla="*/ 4786130 w 5043774"/>
              <a:gd name="connsiteY10" fmla="*/ 6858000 h 6858000"/>
              <a:gd name="connsiteX11" fmla="*/ 4617166 w 5043774"/>
              <a:gd name="connsiteY11" fmla="*/ 6858000 h 6858000"/>
              <a:gd name="connsiteX12" fmla="*/ 3552342 w 5043774"/>
              <a:gd name="connsiteY12" fmla="*/ 6858000 h 6858000"/>
              <a:gd name="connsiteX13" fmla="*/ 3379301 w 5043774"/>
              <a:gd name="connsiteY13" fmla="*/ 6858000 h 6858000"/>
              <a:gd name="connsiteX14" fmla="*/ 2759699 w 5043774"/>
              <a:gd name="connsiteY14" fmla="*/ 6858000 h 6858000"/>
              <a:gd name="connsiteX15" fmla="*/ 2542782 w 5043774"/>
              <a:gd name="connsiteY15" fmla="*/ 6858000 h 6858000"/>
              <a:gd name="connsiteX16" fmla="*/ 2429239 w 5043774"/>
              <a:gd name="connsiteY16" fmla="*/ 6780599 h 6858000"/>
              <a:gd name="connsiteX17" fmla="*/ 1904328 w 5043774"/>
              <a:gd name="connsiteY17" fmla="*/ 6374814 h 6858000"/>
              <a:gd name="connsiteX18" fmla="*/ 0 w 5043774"/>
              <a:gd name="connsiteY18" fmla="*/ 3621656 h 6858000"/>
              <a:gd name="connsiteX19" fmla="*/ 1626503 w 5043774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043774" h="6858000">
                <a:moveTo>
                  <a:pt x="1648981" y="0"/>
                </a:moveTo>
                <a:lnTo>
                  <a:pt x="2759699" y="0"/>
                </a:lnTo>
                <a:lnTo>
                  <a:pt x="3379301" y="0"/>
                </a:lnTo>
                <a:lnTo>
                  <a:pt x="3552342" y="0"/>
                </a:lnTo>
                <a:lnTo>
                  <a:pt x="4617166" y="0"/>
                </a:lnTo>
                <a:lnTo>
                  <a:pt x="4786130" y="0"/>
                </a:lnTo>
                <a:lnTo>
                  <a:pt x="4980168" y="0"/>
                </a:lnTo>
                <a:lnTo>
                  <a:pt x="5043774" y="0"/>
                </a:lnTo>
                <a:lnTo>
                  <a:pt x="5043774" y="6858000"/>
                </a:lnTo>
                <a:lnTo>
                  <a:pt x="4980168" y="6858000"/>
                </a:lnTo>
                <a:lnTo>
                  <a:pt x="4786130" y="6858000"/>
                </a:lnTo>
                <a:lnTo>
                  <a:pt x="4617166" y="6858000"/>
                </a:lnTo>
                <a:lnTo>
                  <a:pt x="3552342" y="6858000"/>
                </a:lnTo>
                <a:lnTo>
                  <a:pt x="3379301" y="6858000"/>
                </a:lnTo>
                <a:lnTo>
                  <a:pt x="2759699" y="6858000"/>
                </a:lnTo>
                <a:lnTo>
                  <a:pt x="2542782" y="6858000"/>
                </a:lnTo>
                <a:lnTo>
                  <a:pt x="2429239" y="6780599"/>
                </a:lnTo>
                <a:cubicBezTo>
                  <a:pt x="2252641" y="6653108"/>
                  <a:pt x="2079285" y="6515397"/>
                  <a:pt x="1904328" y="6374814"/>
                </a:cubicBezTo>
                <a:cubicBezTo>
                  <a:pt x="943579" y="5602839"/>
                  <a:pt x="0" y="4969131"/>
                  <a:pt x="0" y="3621656"/>
                </a:cubicBezTo>
                <a:cubicBezTo>
                  <a:pt x="0" y="2093192"/>
                  <a:pt x="582912" y="754641"/>
                  <a:pt x="1626503" y="14997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46" name="Título 1">
            <a:extLst>
              <a:ext uri="{FF2B5EF4-FFF2-40B4-BE49-F238E27FC236}">
                <a16:creationId xmlns:a16="http://schemas.microsoft.com/office/drawing/2014/main" id="{E44A9DC2-E6BE-C02A-7605-0E1988E4B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1" y="-153847"/>
            <a:ext cx="4141745" cy="15884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i="1" err="1"/>
              <a:t>Delícias</a:t>
            </a:r>
            <a:r>
              <a:rPr lang="en-US" sz="4000" i="1" dirty="0"/>
              <a:t> </a:t>
            </a:r>
            <a:r>
              <a:rPr lang="en-US" sz="4000" i="1" err="1"/>
              <a:t>Nutritivas</a:t>
            </a:r>
            <a:endParaRPr lang="pt-BR" sz="4000" i="1"/>
          </a:p>
        </p:txBody>
      </p:sp>
      <p:sp>
        <p:nvSpPr>
          <p:cNvPr id="70" name="Content Placeholder 69">
            <a:extLst>
              <a:ext uri="{FF2B5EF4-FFF2-40B4-BE49-F238E27FC236}">
                <a16:creationId xmlns:a16="http://schemas.microsoft.com/office/drawing/2014/main" id="{BD94CD83-5FDB-D5DA-1225-BCB384939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3385" y="5714285"/>
            <a:ext cx="3393859" cy="27282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Alunos</a:t>
            </a:r>
            <a:r>
              <a:rPr lang="en-US" sz="2000" dirty="0"/>
              <a:t>: Daniel, Pedro Lucas, Anthony.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992607B-BEB1-F329-4050-8A791EAB8299}"/>
              </a:ext>
            </a:extLst>
          </p:cNvPr>
          <p:cNvSpPr txBox="1"/>
          <p:nvPr/>
        </p:nvSpPr>
        <p:spPr>
          <a:xfrm>
            <a:off x="7958666" y="1679222"/>
            <a:ext cx="412044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b="1" dirty="0">
                <a:ea typeface="+mn-lt"/>
                <a:cs typeface="+mn-lt"/>
              </a:rPr>
              <a:t>Delícias Nutritivas</a:t>
            </a:r>
            <a:r>
              <a:rPr lang="pt-BR" dirty="0">
                <a:ea typeface="+mn-lt"/>
                <a:cs typeface="+mn-lt"/>
              </a:rPr>
              <a:t> é um site dedicado a receitas saudáveis, focadas em nutrição e alimentação equilibrada. O objetivo é oferecer receitas simples e saborosas que promovem um estilo de vida saudável.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9159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ço Reservado para Conteúdo 3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24180DA7-321A-3E0D-FFC5-1DB921E2A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2799" y="457200"/>
            <a:ext cx="1056640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31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obre ‐ Feito com o Clipchamp">
            <a:hlinkClick r:id="" action="ppaction://media"/>
            <a:extLst>
              <a:ext uri="{FF2B5EF4-FFF2-40B4-BE49-F238E27FC236}">
                <a16:creationId xmlns:a16="http://schemas.microsoft.com/office/drawing/2014/main" id="{9B2C4B92-EB24-F287-10C6-914CDD3A02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2799" y="457200"/>
            <a:ext cx="1056640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246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ço Reservado para Conteúdo 5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92198441-9EF9-70D0-F1A9-0EFC70EDF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6176" y="457200"/>
            <a:ext cx="1051964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881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F3CDFF9-56AE-429B-A57C-22DC0621F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5416" y="457200"/>
            <a:ext cx="1066116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20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ço Reservado para Conteúdo 5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B59D0AB6-A9DE-C1F9-9E33-487107F920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905637"/>
            <a:ext cx="11277600" cy="504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18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85F132C-6010-8DE9-6619-5EF39549C166}"/>
              </a:ext>
            </a:extLst>
          </p:cNvPr>
          <p:cNvSpPr txBox="1"/>
          <p:nvPr/>
        </p:nvSpPr>
        <p:spPr>
          <a:xfrm>
            <a:off x="1383564" y="348865"/>
            <a:ext cx="9718111" cy="157644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i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Referências</a:t>
            </a:r>
          </a:p>
        </p:txBody>
      </p:sp>
      <p:graphicFrame>
        <p:nvGraphicFramePr>
          <p:cNvPr id="7" name="Espaço Reservado para Conteúdo 2">
            <a:extLst>
              <a:ext uri="{FF2B5EF4-FFF2-40B4-BE49-F238E27FC236}">
                <a16:creationId xmlns:a16="http://schemas.microsoft.com/office/drawing/2014/main" id="{30C8673F-B26A-864A-7814-C73F804B97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5146856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8668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Escritório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8" baseType="lpstr">
      <vt:lpstr>Tema do Office</vt:lpstr>
      <vt:lpstr>Delícias Nutritivas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234</cp:revision>
  <dcterms:created xsi:type="dcterms:W3CDTF">2024-12-03T22:06:14Z</dcterms:created>
  <dcterms:modified xsi:type="dcterms:W3CDTF">2024-12-04T00:05:52Z</dcterms:modified>
</cp:coreProperties>
</file>

<file path=docProps/thumbnail.jpeg>
</file>